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92" d="100"/>
          <a:sy n="192" d="100"/>
        </p:scale>
        <p:origin x="-1720" y="-8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EAAEE-040D-3043-A3A5-8E9F8C5C50C0}" type="datetime1">
              <a:rPr lang="en-US" smtClean="0"/>
              <a:t>3/8/17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0C8E1-289A-0447-8457-75488CC5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53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F492A-BE05-9443-8C2C-5AC97243CC9A}" type="datetime1">
              <a:rPr lang="en-US" smtClean="0"/>
              <a:t>3/8/17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1A1C2-D771-7A4C-AD60-F1A52326F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946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1A1C2-D771-7A4C-AD60-F1A52326F5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30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5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2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33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0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2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0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686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7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3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21015-47C0-BE4F-88DF-C3F0AC889B07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30EE1-371F-7443-8722-194ADCBEE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2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spect="1"/>
          </p:cNvSpPr>
          <p:nvPr/>
        </p:nvSpPr>
        <p:spPr>
          <a:xfrm>
            <a:off x="7315200" y="3314700"/>
            <a:ext cx="1828800" cy="1828800"/>
          </a:xfrm>
          <a:prstGeom prst="rect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1200" dirty="0" smtClean="0"/>
              <a:t>Do not overlap this box with text. Video of presenter will display in this area for picture </a:t>
            </a:r>
            <a:r>
              <a:rPr lang="en-US" sz="1200" dirty="0" smtClean="0"/>
              <a:t>in picture</a:t>
            </a:r>
            <a:r>
              <a:rPr lang="en-US" sz="1200" dirty="0" smtClean="0"/>
              <a:t>. Please delete before presenting.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3527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27</Words>
  <Application>Microsoft Macintosh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Dudley Digital Works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John Dudley</dc:creator>
  <cp:keywords/>
  <dc:description/>
  <cp:lastModifiedBy>John Dudley</cp:lastModifiedBy>
  <cp:revision>4</cp:revision>
  <dcterms:created xsi:type="dcterms:W3CDTF">2017-03-08T19:44:45Z</dcterms:created>
  <dcterms:modified xsi:type="dcterms:W3CDTF">2017-03-08T21:50:42Z</dcterms:modified>
  <cp:category/>
</cp:coreProperties>
</file>